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00DE"/>
    <a:srgbClr val="9437FF"/>
    <a:srgbClr val="7A81FF"/>
    <a:srgbClr val="FFFD78"/>
    <a:srgbClr val="0432FF"/>
    <a:srgbClr val="FF9300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8"/>
  </p:normalViewPr>
  <p:slideViewPr>
    <p:cSldViewPr snapToGrid="0" snapToObjects="1">
      <p:cViewPr>
        <p:scale>
          <a:sx n="87" d="100"/>
          <a:sy n="87" d="100"/>
        </p:scale>
        <p:origin x="-2364" y="-48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A1B2B-73F0-7B4B-962D-4402A22CF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28E94EA-3A39-A24B-AC0E-908FCDF52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754988-1AE9-6642-A443-B94698F76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64B4-DE9C-E440-A14D-5FCF9C56EFA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6614D1-D552-7647-835A-14852774D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82DD59-55BB-FB47-AE0E-C9B54D16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44A0-32D6-5846-8ABF-F00404D8A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7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E5486D-7DF0-D545-A4F3-660B30BF1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50A93EC-C80D-4042-B001-4B99CB2ED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090434-4433-4E48-87B9-337301059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64B4-DE9C-E440-A14D-5FCF9C56EFA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13DC8A-40B0-6D4C-A59C-0BD6636D2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8ADD47-F6AD-C140-BCF8-C27B3CDB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44A0-32D6-5846-8ABF-F00404D8A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2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85411D0-BDD2-D84C-8103-97F39B39DC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92E1DDD-883E-7740-87A3-7A9FA280A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BAB890-81B2-6D47-8E05-0E692C225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64B4-DE9C-E440-A14D-5FCF9C56EFA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0305A8-3D13-C349-9267-1532F288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73F298-F885-AD49-94AA-B0D4EECF5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44A0-32D6-5846-8ABF-F00404D8A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0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F3D08F-9DF7-B44C-9AF2-44D8BBC4B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1AF9CC-8489-304C-AA9D-C9E0DF820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714A3D-80C8-AA4D-B42B-A372966E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64B4-DE9C-E440-A14D-5FCF9C56EFA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EBE52F-EE22-8E40-9228-F5DD6B74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BECEA7-F25F-AF45-8885-580F03AA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44A0-32D6-5846-8ABF-F00404D8A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7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DD2261-F92C-D640-AA94-6B5D9FDB1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633457-F1A1-714E-A384-7CE9EA79B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7AE150-1C66-EA4A-BD80-192276E85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64B4-DE9C-E440-A14D-5FCF9C56EFA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675767-FF88-004B-B98C-67BF46D9F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2A4CC5-A449-044C-9744-29260BEE0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44A0-32D6-5846-8ABF-F00404D8A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1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9EE6F2-D6A2-334D-9D57-68E5F61D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843556-23D3-AC47-8665-9954A8E3A7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8FB192-DCC9-904C-9CC7-A898E78AB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4808464-2670-BE47-8DC3-5ADB8C33A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64B4-DE9C-E440-A14D-5FCF9C56EFA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30F484-FA16-644A-9259-04474CAA7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4C9F95-ED5F-DE43-A8E2-425A8CC5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44A0-32D6-5846-8ABF-F00404D8A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5979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C83C1E-1193-1A4C-9DCD-39E005D3C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031F7C-05A3-044F-841B-BABDACCBA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1692E4-C5E0-AB4B-B27E-C0E7D1E42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5F72E63-D029-AB45-B59B-2D714754A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E66B72F-74E2-0D4B-BF47-2F16B56651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2A73C98-8DE2-1A41-8D10-B5EF9D41B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64B4-DE9C-E440-A14D-5FCF9C56EFA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4131C59-FB69-3544-A013-19062E7C0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0DB0207-A4D7-DB4E-9D02-B8F11144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44A0-32D6-5846-8ABF-F00404D8A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4521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DB2D8E-1382-B742-A5CB-8FB7A79A0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7D14DA-57F1-1F44-8A87-3D0C41C22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64B4-DE9C-E440-A14D-5FCF9C56EFA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7C23CA-BC85-FE45-9FC1-40E91CD30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0A725C2-5BA5-5849-BD04-A8D53E515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44A0-32D6-5846-8ABF-F00404D8A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6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71D572E-5F06-6F47-AF79-35C8D865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64B4-DE9C-E440-A14D-5FCF9C56EFA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E08B64-14FF-2A4A-AB94-E1F5A53EE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FD4528-15CC-5E43-B711-0D20808CD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44A0-32D6-5846-8ABF-F00404D8A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9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060EC3-E365-704F-A38B-13B8C9B60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ED2CEE-A262-E549-8F1A-B4760B0ED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452750-4EF1-C647-BC3E-07AB37ADF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3623D2-A91F-B84D-825D-412F3ACD0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64B4-DE9C-E440-A14D-5FCF9C56EFA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A11345-F974-4C40-A4D4-80AE8D4FC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D418DD-3448-0545-A125-5C75AD926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44A0-32D6-5846-8ABF-F00404D8A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4332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775084-3FAA-C34E-B94D-BE92D39A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221069C-A10C-6B43-AE7E-F3E3F1629D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F5205E-0284-3047-9E74-C7C446CF9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9B9F63-3C28-F941-BF28-F96D9040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64B4-DE9C-E440-A14D-5FCF9C56EFA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89AC9A-5603-AF48-935D-313C43ACE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9361BA2-0517-6440-9747-95BB1E467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44A0-32D6-5846-8ABF-F00404D8A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0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7F161EF-45AF-AF4D-A1C8-5E07A5193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4A9B1B-9C22-AC44-86F9-B9E8100D9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122C23-3C20-0C45-86DC-D811E42D1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564B4-DE9C-E440-A14D-5FCF9C56EFA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3A2DC7-9DC8-4D42-89AF-ABFE3F836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037739-554E-8741-B45D-546AA1C3D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544A0-32D6-5846-8ABF-F00404D8A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5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2000" r="-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C2DBDA-4117-7C42-81F7-210F853FB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7256" y="2800798"/>
            <a:ext cx="6858000" cy="1147313"/>
          </a:xfrm>
        </p:spPr>
        <p:txBody>
          <a:bodyPr>
            <a:noAutofit/>
          </a:bodyPr>
          <a:lstStyle/>
          <a:p>
            <a:r>
              <a:rPr lang="en-US" sz="1800" dirty="0" smtClean="0">
                <a:cs typeface="Andalus" panose="02020603050405020304" pitchFamily="18" charset="-78"/>
              </a:rPr>
              <a:t>Camp Wonder is an inclusive day camp for children and youth with intellectual and physical disabilities.  Programming includes crafts, games, music, sports, and outings!</a:t>
            </a:r>
          </a:p>
          <a:p>
            <a:r>
              <a:rPr lang="en-US" sz="1800" dirty="0" smtClean="0">
                <a:cs typeface="Andalus" panose="02020603050405020304" pitchFamily="18" charset="-78"/>
              </a:rPr>
              <a:t>$150/week for full days or $75/week for half days</a:t>
            </a:r>
          </a:p>
          <a:p>
            <a:r>
              <a:rPr lang="en-US" sz="1800" dirty="0" smtClean="0">
                <a:cs typeface="Andalus" panose="02020603050405020304" pitchFamily="18" charset="-78"/>
              </a:rPr>
              <a:t>Drop off: 9am &amp; Pick up: 4pm </a:t>
            </a:r>
          </a:p>
          <a:p>
            <a:r>
              <a:rPr lang="en-US" sz="1800" dirty="0" smtClean="0">
                <a:cs typeface="Andalus" panose="02020603050405020304" pitchFamily="18" charset="-78"/>
              </a:rPr>
              <a:t>245 Westmorland St. Fredericton (Christ Church)</a:t>
            </a:r>
            <a:endParaRPr lang="en-US" sz="1800" dirty="0">
              <a:cs typeface="Andalus" panose="02020603050405020304" pitchFamily="18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F07889A-35E0-1246-8727-43CBCF160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55" y="458113"/>
            <a:ext cx="2226110" cy="7420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F54C024-53B7-764F-AC09-D8F10A7F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562" y="376960"/>
            <a:ext cx="2531688" cy="924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8017CF8-D176-A94C-BED6-44724A3B6007}"/>
              </a:ext>
            </a:extLst>
          </p:cNvPr>
          <p:cNvSpPr/>
          <p:nvPr/>
        </p:nvSpPr>
        <p:spPr>
          <a:xfrm>
            <a:off x="1273660" y="1957298"/>
            <a:ext cx="43765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rgbClr val="6A00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Camp Wonder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EAD5432-A809-4344-9886-67A9E70682A1}"/>
              </a:ext>
            </a:extLst>
          </p:cNvPr>
          <p:cNvSpPr/>
          <p:nvPr/>
        </p:nvSpPr>
        <p:spPr>
          <a:xfrm>
            <a:off x="864786" y="4811321"/>
            <a:ext cx="614362" cy="600075"/>
          </a:xfrm>
          <a:prstGeom prst="ellipse">
            <a:avLst/>
          </a:prstGeom>
          <a:solidFill>
            <a:srgbClr val="FF2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316C6A8-8AFC-9A44-A1F4-62B70B1A5AE4}"/>
              </a:ext>
            </a:extLst>
          </p:cNvPr>
          <p:cNvSpPr/>
          <p:nvPr/>
        </p:nvSpPr>
        <p:spPr>
          <a:xfrm>
            <a:off x="886558" y="5666972"/>
            <a:ext cx="614362" cy="6000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6F1CA69-0EEE-A04B-8545-299AB10FD7DE}"/>
              </a:ext>
            </a:extLst>
          </p:cNvPr>
          <p:cNvSpPr/>
          <p:nvPr/>
        </p:nvSpPr>
        <p:spPr>
          <a:xfrm>
            <a:off x="890979" y="6576853"/>
            <a:ext cx="614362" cy="600075"/>
          </a:xfrm>
          <a:prstGeom prst="ellipse">
            <a:avLst/>
          </a:prstGeom>
          <a:solidFill>
            <a:srgbClr val="943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3A9DE44-3803-5B47-998D-8094B959762E}"/>
              </a:ext>
            </a:extLst>
          </p:cNvPr>
          <p:cNvSpPr/>
          <p:nvPr/>
        </p:nvSpPr>
        <p:spPr>
          <a:xfrm>
            <a:off x="3551345" y="5666972"/>
            <a:ext cx="614362" cy="6000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465529E-DC27-5640-9764-57B2074AE82B}"/>
              </a:ext>
            </a:extLst>
          </p:cNvPr>
          <p:cNvSpPr/>
          <p:nvPr/>
        </p:nvSpPr>
        <p:spPr>
          <a:xfrm>
            <a:off x="3551345" y="4811323"/>
            <a:ext cx="614362" cy="600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1132813-CA9A-3A49-8801-8824AE137EC9}"/>
              </a:ext>
            </a:extLst>
          </p:cNvPr>
          <p:cNvSpPr/>
          <p:nvPr/>
        </p:nvSpPr>
        <p:spPr>
          <a:xfrm>
            <a:off x="3551345" y="6576853"/>
            <a:ext cx="614362" cy="600075"/>
          </a:xfrm>
          <a:prstGeom prst="ellipse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634161BE-EDB8-C146-9D7C-D1022C1BAB94}"/>
              </a:ext>
            </a:extLst>
          </p:cNvPr>
          <p:cNvSpPr/>
          <p:nvPr/>
        </p:nvSpPr>
        <p:spPr>
          <a:xfrm>
            <a:off x="3551345" y="7397216"/>
            <a:ext cx="614362" cy="600075"/>
          </a:xfrm>
          <a:prstGeom prst="ellipse">
            <a:avLst/>
          </a:prstGeom>
          <a:solidFill>
            <a:srgbClr val="7A8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2FFE961B-5CB8-6243-856A-9E6A9917ADED}"/>
              </a:ext>
            </a:extLst>
          </p:cNvPr>
          <p:cNvSpPr/>
          <p:nvPr/>
        </p:nvSpPr>
        <p:spPr>
          <a:xfrm>
            <a:off x="890979" y="7397216"/>
            <a:ext cx="614362" cy="600075"/>
          </a:xfrm>
          <a:prstGeom prst="ellipse">
            <a:avLst/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FDF36E8-DA40-9B4A-9FE6-FC95D007A278}"/>
              </a:ext>
            </a:extLst>
          </p:cNvPr>
          <p:cNvSpPr txBox="1"/>
          <p:nvPr/>
        </p:nvSpPr>
        <p:spPr>
          <a:xfrm>
            <a:off x="1733109" y="4788192"/>
            <a:ext cx="137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July </a:t>
            </a:r>
            <a:r>
              <a:rPr lang="en-US" dirty="0" smtClean="0"/>
              <a:t>2-5</a:t>
            </a:r>
          </a:p>
          <a:p>
            <a:r>
              <a:rPr lang="en-US" dirty="0" smtClean="0"/>
              <a:t>ages </a:t>
            </a:r>
            <a:r>
              <a:rPr lang="en-US" dirty="0"/>
              <a:t>6-12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B346F6C-1D9A-7147-AF05-3B5EF5A43226}"/>
              </a:ext>
            </a:extLst>
          </p:cNvPr>
          <p:cNvSpPr txBox="1"/>
          <p:nvPr/>
        </p:nvSpPr>
        <p:spPr>
          <a:xfrm>
            <a:off x="4438375" y="4788194"/>
            <a:ext cx="1498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July </a:t>
            </a:r>
            <a:r>
              <a:rPr lang="en-US" dirty="0" smtClean="0"/>
              <a:t>8-12</a:t>
            </a:r>
          </a:p>
          <a:p>
            <a:r>
              <a:rPr lang="en-US" dirty="0" smtClean="0"/>
              <a:t>ages </a:t>
            </a:r>
            <a:r>
              <a:rPr lang="en-US" dirty="0"/>
              <a:t>6-12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86A064F-AD03-0B47-B97F-E416306A4898}"/>
              </a:ext>
            </a:extLst>
          </p:cNvPr>
          <p:cNvSpPr txBox="1"/>
          <p:nvPr/>
        </p:nvSpPr>
        <p:spPr>
          <a:xfrm>
            <a:off x="1670398" y="5643843"/>
            <a:ext cx="149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July </a:t>
            </a:r>
            <a:r>
              <a:rPr lang="en-US" dirty="0" smtClean="0"/>
              <a:t>15-19 </a:t>
            </a:r>
            <a:r>
              <a:rPr lang="en-US" dirty="0"/>
              <a:t>ages 6-12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025D25D-E07D-7249-9013-8F2516DB5C24}"/>
              </a:ext>
            </a:extLst>
          </p:cNvPr>
          <p:cNvSpPr txBox="1"/>
          <p:nvPr/>
        </p:nvSpPr>
        <p:spPr>
          <a:xfrm>
            <a:off x="4384362" y="5643843"/>
            <a:ext cx="1330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July </a:t>
            </a:r>
            <a:r>
              <a:rPr lang="en-US" dirty="0" smtClean="0"/>
              <a:t>22-26 </a:t>
            </a:r>
            <a:r>
              <a:rPr lang="en-US" dirty="0"/>
              <a:t>ages 13-19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4BC908C-80C4-F349-99D0-4547DCC896FF}"/>
              </a:ext>
            </a:extLst>
          </p:cNvPr>
          <p:cNvSpPr txBox="1"/>
          <p:nvPr/>
        </p:nvSpPr>
        <p:spPr>
          <a:xfrm>
            <a:off x="1670397" y="6553723"/>
            <a:ext cx="1861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July 29-Aug. </a:t>
            </a:r>
            <a:r>
              <a:rPr lang="en-US" dirty="0" smtClean="0"/>
              <a:t>2 </a:t>
            </a:r>
            <a:r>
              <a:rPr lang="en-US" dirty="0"/>
              <a:t>ages 6-12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F120D1B-27F1-6A46-B509-1B79B357F9F0}"/>
              </a:ext>
            </a:extLst>
          </p:cNvPr>
          <p:cNvSpPr txBox="1"/>
          <p:nvPr/>
        </p:nvSpPr>
        <p:spPr>
          <a:xfrm>
            <a:off x="4438375" y="6553724"/>
            <a:ext cx="1330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Aug. </a:t>
            </a:r>
            <a:r>
              <a:rPr lang="en-US" dirty="0" smtClean="0"/>
              <a:t>5-9 </a:t>
            </a:r>
            <a:r>
              <a:rPr lang="en-US" dirty="0"/>
              <a:t>ages 6-12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F5DEA1B-0370-C944-8ED3-E4CB2BAF887C}"/>
              </a:ext>
            </a:extLst>
          </p:cNvPr>
          <p:cNvSpPr txBox="1"/>
          <p:nvPr/>
        </p:nvSpPr>
        <p:spPr>
          <a:xfrm>
            <a:off x="4384106" y="7374087"/>
            <a:ext cx="169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Aug. 19-23, ages 13-19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072F89F-B136-7548-ACC1-EADCA2A67F41}"/>
              </a:ext>
            </a:extLst>
          </p:cNvPr>
          <p:cNvSpPr txBox="1"/>
          <p:nvPr/>
        </p:nvSpPr>
        <p:spPr>
          <a:xfrm>
            <a:off x="1670397" y="7323977"/>
            <a:ext cx="169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Aug. 12-16, ages 13-19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8F5ED1F-FD02-6245-9E0A-4F7B19E3E6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28" b="90278" l="3704" r="92593">
                        <a14:foregroundMark x1="13390" y1="58333" x2="13390" y2="58333"/>
                        <a14:foregroundMark x1="3704" y1="33333" x2="3704" y2="33333"/>
                        <a14:foregroundMark x1="63533" y1="61806" x2="63533" y2="61806"/>
                        <a14:foregroundMark x1="84615" y1="57639" x2="84615" y2="57639"/>
                        <a14:foregroundMark x1="87749" y1="62500" x2="87749" y2="62500"/>
                        <a14:foregroundMark x1="92593" y1="54861" x2="92593" y2="54861"/>
                        <a14:foregroundMark x1="28490" y1="69444" x2="28490" y2="69444"/>
                        <a14:foregroundMark x1="66382" y1="63194" x2="66382" y2="63194"/>
                        <a14:foregroundMark x1="8832" y1="68750" x2="8832" y2="68750"/>
                        <a14:foregroundMark x1="14815" y1="87500" x2="14815" y2="87500"/>
                        <a14:foregroundMark x1="16239" y1="90278" x2="16239" y2="90278"/>
                        <a14:foregroundMark x1="15100" y1="77778" x2="15100" y2="77778"/>
                        <a14:foregroundMark x1="15100" y1="77778" x2="15100" y2="77778"/>
                        <a14:foregroundMark x1="15100" y1="82639" x2="15100" y2="82639"/>
                        <a14:foregroundMark x1="82621" y1="50694" x2="82621" y2="50694"/>
                        <a14:foregroundMark x1="84046" y1="54167" x2="84046" y2="54167"/>
                        <a14:foregroundMark x1="84046" y1="54861" x2="84046" y2="54861"/>
                        <a14:foregroundMark x1="84046" y1="54861" x2="84046" y2="548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42" y="9095883"/>
            <a:ext cx="6792157" cy="2940173"/>
          </a:xfrm>
          <a:prstGeom prst="rect">
            <a:avLst/>
          </a:prstGeom>
        </p:spPr>
      </p:pic>
      <p:pic>
        <p:nvPicPr>
          <p:cNvPr id="1027" name="Picture 3" descr="C:\Users\erica\AppData\Local\Microsoft\Windows\Temporary Internet Files\Content.IE5\TJEQ25OR\sun-312708_64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316" y="1009394"/>
            <a:ext cx="1774059" cy="97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0979" y="8414657"/>
            <a:ext cx="481502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Andalus" panose="02020603050405020304" pitchFamily="18" charset="-78"/>
              </a:rPr>
              <a:t>For more information or to register call </a:t>
            </a:r>
          </a:p>
          <a:p>
            <a:r>
              <a:rPr lang="en-US" sz="2000" dirty="0">
                <a:cs typeface="Andalus" panose="02020603050405020304" pitchFamily="18" charset="-78"/>
              </a:rPr>
              <a:t>(506)-</a:t>
            </a:r>
            <a:r>
              <a:rPr lang="en-US" sz="2000" dirty="0" smtClean="0">
                <a:cs typeface="Andalus" panose="02020603050405020304" pitchFamily="18" charset="-78"/>
              </a:rPr>
              <a:t>457-9520 </a:t>
            </a:r>
            <a:r>
              <a:rPr lang="en-US" sz="2000" dirty="0">
                <a:cs typeface="Andalus" panose="02020603050405020304" pitchFamily="18" charset="-78"/>
              </a:rPr>
              <a:t>or visit </a:t>
            </a:r>
            <a:r>
              <a:rPr lang="en-US" sz="2000" dirty="0" smtClean="0">
                <a:cs typeface="Andalus" panose="02020603050405020304" pitchFamily="18" charset="-78"/>
              </a:rPr>
              <a:t>www.campwonder.ca</a:t>
            </a:r>
            <a:endParaRPr lang="en-US" sz="2000" dirty="0">
              <a:cs typeface="Andalus" panose="02020603050405020304" pitchFamily="18" charset="-78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1540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5DC26DFF15D44CAC41EDF7192BCE9E" ma:contentTypeVersion="7" ma:contentTypeDescription="Create a new document." ma:contentTypeScope="" ma:versionID="a2fc37726d2fa8c6e2ef057825afb04b">
  <xsd:schema xmlns:xsd="http://www.w3.org/2001/XMLSchema" xmlns:xs="http://www.w3.org/2001/XMLSchema" xmlns:p="http://schemas.microsoft.com/office/2006/metadata/properties" xmlns:ns1="http://schemas.microsoft.com/sharepoint/v3" xmlns:ns2="81b11120-e0cc-4efb-b9f0-fd7ea16a74fa" targetNamespace="http://schemas.microsoft.com/office/2006/metadata/properties" ma:root="true" ma:fieldsID="3eeb477c84ed235c1c7852b98319d0af" ns1:_="" ns2:_="">
    <xsd:import namespace="http://schemas.microsoft.com/sharepoint/v3"/>
    <xsd:import namespace="81b11120-e0cc-4efb-b9f0-fd7ea16a74f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11120-e0cc-4efb-b9f0-fd7ea16a74fa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a89e8057-9de6-401f-a563-1cfa4b0775f9}" ma:internalName="Blog_x0020_Category" ma:readOnly="false" ma:showField="Title" ma:web="81b11120-e0cc-4efb-b9f0-fd7ea16a74fa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81b11120-e0cc-4efb-b9f0-fd7ea16a74fa">9</Blog_x0020_Category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A529CD7-D9D8-458E-A6C2-B7781EB4CC38}"/>
</file>

<file path=customXml/itemProps2.xml><?xml version="1.0" encoding="utf-8"?>
<ds:datastoreItem xmlns:ds="http://schemas.openxmlformats.org/officeDocument/2006/customXml" ds:itemID="{9678C926-52B6-410F-BB54-7BFC3CFA0660}"/>
</file>

<file path=customXml/itemProps3.xml><?xml version="1.0" encoding="utf-8"?>
<ds:datastoreItem xmlns:ds="http://schemas.openxmlformats.org/officeDocument/2006/customXml" ds:itemID="{F546F7D4-D3D2-41E1-AFEA-77BF64B63C8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10288</TotalTime>
  <Words>122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Caissie</dc:creator>
  <cp:lastModifiedBy>Erica Young</cp:lastModifiedBy>
  <cp:revision>12</cp:revision>
  <dcterms:created xsi:type="dcterms:W3CDTF">2019-04-29T14:06:06Z</dcterms:created>
  <dcterms:modified xsi:type="dcterms:W3CDTF">2019-05-06T18:03:15Z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0x010100185DC26DFF15D44CAC41EDF7192BCE9E</vt:lpwstr>
  </property>
</Properties>
</file>